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5" r:id="rId3"/>
    <p:sldId id="257" r:id="rId4"/>
    <p:sldId id="278" r:id="rId5"/>
    <p:sldId id="276" r:id="rId6"/>
    <p:sldId id="277" r:id="rId7"/>
    <p:sldId id="258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349"/>
    <a:srgbClr val="003DA6"/>
    <a:srgbClr val="00B2E3"/>
    <a:srgbClr val="E1251B"/>
    <a:srgbClr val="A6A6A6"/>
    <a:srgbClr val="7F7F7F"/>
    <a:srgbClr val="898C8E"/>
    <a:srgbClr val="76BC21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1"/>
    <p:restoredTop sz="89166" autoAdjust="0"/>
  </p:normalViewPr>
  <p:slideViewPr>
    <p:cSldViewPr snapToGrid="0" snapToObjects="1">
      <p:cViewPr varScale="1">
        <p:scale>
          <a:sx n="96" d="100"/>
          <a:sy n="96" d="100"/>
        </p:scale>
        <p:origin x="1116" y="90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12/06/2024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12/06/2024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>
                <a:solidFill>
                  <a:schemeClr val="bg1"/>
                </a:solidFill>
              </a:rPr>
              <a:t>12 de </a:t>
            </a:r>
            <a:r>
              <a:rPr lang="es-ES" sz="1800" dirty="0" err="1">
                <a:solidFill>
                  <a:schemeClr val="bg1"/>
                </a:solidFill>
              </a:rPr>
              <a:t>xuño</a:t>
            </a:r>
            <a:r>
              <a:rPr lang="es-ES" sz="1800" dirty="0">
                <a:solidFill>
                  <a:schemeClr val="bg1"/>
                </a:solidFill>
              </a:rPr>
              <a:t> de 2024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40444" y="2828835"/>
            <a:ext cx="8481806" cy="1200329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Análise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e validación, se procede, das memorias de verificación e modificación de Programas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Universidade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Vigo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s-ES" b="1" dirty="0" err="1">
                <a:latin typeface="Roboto Thin" pitchFamily="2" charset="0"/>
                <a:ea typeface="Roboto Thin" pitchFamily="2" charset="0"/>
              </a:rPr>
              <a:t>Análise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 validación, se procede, das memorias de verificación e modificación de Programas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da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Universidade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Vigo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20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600" dirty="0" err="1">
                <a:solidFill>
                  <a:schemeClr val="bg1"/>
                </a:solidFill>
              </a:rPr>
              <a:t>Análise</a:t>
            </a:r>
            <a:r>
              <a:rPr lang="es-ES" sz="2600" dirty="0">
                <a:solidFill>
                  <a:schemeClr val="bg1"/>
                </a:solidFill>
              </a:rPr>
              <a:t> e validación, se procede, das memorias de verificación e modificación de Programas de </a:t>
            </a:r>
            <a:r>
              <a:rPr lang="es-ES" sz="2600" dirty="0" err="1">
                <a:solidFill>
                  <a:schemeClr val="bg1"/>
                </a:solidFill>
              </a:rPr>
              <a:t>Doutoramento</a:t>
            </a:r>
            <a:r>
              <a:rPr lang="es-ES" sz="2600" dirty="0">
                <a:solidFill>
                  <a:schemeClr val="bg1"/>
                </a:solidFill>
              </a:rPr>
              <a:t> da </a:t>
            </a:r>
            <a:r>
              <a:rPr lang="es-ES" sz="2600" dirty="0" err="1">
                <a:solidFill>
                  <a:schemeClr val="bg1"/>
                </a:solidFill>
              </a:rPr>
              <a:t>Universidade</a:t>
            </a:r>
            <a:r>
              <a:rPr lang="es-ES" sz="2600" dirty="0">
                <a:solidFill>
                  <a:schemeClr val="bg1"/>
                </a:solidFill>
              </a:rPr>
              <a:t> de Vigo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E32B4D5-CD7C-4469-A711-0E70977D4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112" y="946559"/>
            <a:ext cx="7617775" cy="49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2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600" dirty="0" err="1">
                <a:solidFill>
                  <a:schemeClr val="bg1"/>
                </a:solidFill>
              </a:rPr>
              <a:t>Análise</a:t>
            </a:r>
            <a:r>
              <a:rPr lang="es-ES" sz="2600" dirty="0">
                <a:solidFill>
                  <a:schemeClr val="bg1"/>
                </a:solidFill>
              </a:rPr>
              <a:t> e validación, se procede, das memorias de verificación e modificación de Programas de </a:t>
            </a:r>
            <a:r>
              <a:rPr lang="es-ES" sz="2600" dirty="0" err="1">
                <a:solidFill>
                  <a:schemeClr val="bg1"/>
                </a:solidFill>
              </a:rPr>
              <a:t>Doutoramento</a:t>
            </a:r>
            <a:r>
              <a:rPr lang="es-ES" sz="2600" dirty="0">
                <a:solidFill>
                  <a:schemeClr val="bg1"/>
                </a:solidFill>
              </a:rPr>
              <a:t> da </a:t>
            </a:r>
            <a:r>
              <a:rPr lang="es-ES" sz="2600" dirty="0" err="1">
                <a:solidFill>
                  <a:schemeClr val="bg1"/>
                </a:solidFill>
              </a:rPr>
              <a:t>Universidade</a:t>
            </a:r>
            <a:r>
              <a:rPr lang="es-ES" sz="2600" dirty="0">
                <a:solidFill>
                  <a:schemeClr val="bg1"/>
                </a:solidFill>
              </a:rPr>
              <a:t> de Vigo</a:t>
            </a:r>
          </a:p>
        </p:txBody>
      </p:sp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04AED43E-3B5A-84D6-51B3-80CA5FD246E4}"/>
              </a:ext>
            </a:extLst>
          </p:cNvPr>
          <p:cNvSpPr txBox="1">
            <a:spLocks/>
          </p:cNvSpPr>
          <p:nvPr/>
        </p:nvSpPr>
        <p:spPr>
          <a:xfrm>
            <a:off x="833623" y="1856113"/>
            <a:ext cx="10644016" cy="263661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Modificacións substancias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Modificacións de PD para implantar no 2025/26</a:t>
            </a:r>
          </a:p>
          <a:p>
            <a:pPr marL="627063" indent="-95250" fontAlgn="base">
              <a:lnSpc>
                <a:spcPct val="100000"/>
              </a:lnSpc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None/>
            </a:pPr>
            <a:r>
              <a:rPr lang="gl-ES" sz="22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22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Creación e Investigación en Arte Contemporánea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es-ES" sz="22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2200" b="1" dirty="0" err="1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Endocrinoloxía</a:t>
            </a:r>
            <a:r>
              <a:rPr lang="es-ES" sz="22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(Coordina USC)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PD en Ciencias del Deporte, Educación Física y Actividad Física Saludable (Coordina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UdC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)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19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600" dirty="0" err="1">
                <a:solidFill>
                  <a:schemeClr val="bg1"/>
                </a:solidFill>
              </a:rPr>
              <a:t>Análise</a:t>
            </a:r>
            <a:r>
              <a:rPr lang="es-ES" sz="2600" dirty="0">
                <a:solidFill>
                  <a:schemeClr val="bg1"/>
                </a:solidFill>
              </a:rPr>
              <a:t> e validación, se procede, das memorias de verificación e modificación de Programas de </a:t>
            </a:r>
            <a:r>
              <a:rPr lang="es-ES" sz="2600" dirty="0" err="1">
                <a:solidFill>
                  <a:schemeClr val="bg1"/>
                </a:solidFill>
              </a:rPr>
              <a:t>Doutoramento</a:t>
            </a:r>
            <a:r>
              <a:rPr lang="es-ES" sz="2600" dirty="0">
                <a:solidFill>
                  <a:schemeClr val="bg1"/>
                </a:solidFill>
              </a:rPr>
              <a:t> da </a:t>
            </a:r>
            <a:r>
              <a:rPr lang="es-ES" sz="2600" dirty="0" err="1">
                <a:solidFill>
                  <a:schemeClr val="bg1"/>
                </a:solidFill>
              </a:rPr>
              <a:t>Universidade</a:t>
            </a:r>
            <a:r>
              <a:rPr lang="es-ES" sz="2600" dirty="0">
                <a:solidFill>
                  <a:schemeClr val="bg1"/>
                </a:solidFill>
              </a:rPr>
              <a:t> de Vigo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0F35749-9A9B-BC44-02FE-DFA2E3E71E7B}"/>
              </a:ext>
            </a:extLst>
          </p:cNvPr>
          <p:cNvSpPr txBox="1">
            <a:spLocks/>
          </p:cNvSpPr>
          <p:nvPr/>
        </p:nvSpPr>
        <p:spPr>
          <a:xfrm>
            <a:off x="883321" y="2513364"/>
            <a:ext cx="10644016" cy="183127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Propostas de novos PD para implantar no 2025/26</a:t>
            </a:r>
          </a:p>
          <a:p>
            <a:pPr marL="627063" indent="-95250" fontAlgn="base">
              <a:lnSpc>
                <a:spcPct val="100000"/>
              </a:lnSpc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PD en Investigación Sanitaria</a:t>
            </a:r>
          </a:p>
          <a:p>
            <a:pPr marL="982663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180</Words>
  <Application>Microsoft Office PowerPoint</Application>
  <PresentationFormat>Panorámica</PresentationFormat>
  <Paragraphs>17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Campus Simple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1. Análise e validación, se procede, das memorias de verificación e modificación de Programas de Doutoramento da Universidade de Vigo</vt:lpstr>
      <vt:lpstr>1. Análise e validación, se procede, das memorias de verificación e modificación de Programas de Doutoramento da Universidade de Vigo</vt:lpstr>
      <vt:lpstr>1. Análise e validación, se procede, das memorias de verificación e modificación de Programas de Doutoramento da Universidade de Vigo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103</cp:revision>
  <dcterms:created xsi:type="dcterms:W3CDTF">2021-10-25T10:06:46Z</dcterms:created>
  <dcterms:modified xsi:type="dcterms:W3CDTF">2024-06-12T08:24:59Z</dcterms:modified>
</cp:coreProperties>
</file>