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57" r:id="rId4"/>
    <p:sldId id="278" r:id="rId5"/>
    <p:sldId id="276" r:id="rId6"/>
    <p:sldId id="277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349"/>
    <a:srgbClr val="003DA6"/>
    <a:srgbClr val="00B2E3"/>
    <a:srgbClr val="E1251B"/>
    <a:srgbClr val="A6A6A6"/>
    <a:srgbClr val="7F7F7F"/>
    <a:srgbClr val="898C8E"/>
    <a:srgbClr val="76BC21"/>
    <a:srgbClr val="808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89166" autoAdjust="0"/>
  </p:normalViewPr>
  <p:slideViewPr>
    <p:cSldViewPr snapToGrid="0" snapToObjects="1">
      <p:cViewPr varScale="1">
        <p:scale>
          <a:sx n="96" d="100"/>
          <a:sy n="96" d="100"/>
        </p:scale>
        <p:origin x="1116" y="90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12/06/2024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12/06/2024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0764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9430283" y="6187851"/>
            <a:ext cx="178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Escola Internacional</a:t>
            </a:r>
          </a:p>
          <a:p>
            <a:pPr algn="r"/>
            <a:r>
              <a:rPr lang="es-ES" sz="1400" dirty="0">
                <a:solidFill>
                  <a:srgbClr val="003DA6"/>
                </a:solidFill>
                <a:latin typeface="New Baskerville" panose="02020602060200020203" pitchFamily="18" charset="0"/>
              </a:rPr>
              <a:t>de </a:t>
            </a:r>
            <a:r>
              <a:rPr lang="es-ES" sz="1400" dirty="0" err="1">
                <a:solidFill>
                  <a:srgbClr val="003DA6"/>
                </a:solidFill>
                <a:latin typeface="New Baskerville" panose="02020602060200020203" pitchFamily="18" charset="0"/>
              </a:rPr>
              <a:t>Doutoramento</a:t>
            </a:r>
            <a:endParaRPr lang="es-ES" sz="1400" dirty="0">
              <a:solidFill>
                <a:srgbClr val="003DA6"/>
              </a:solidFill>
              <a:latin typeface="New Baskerville" panose="020206020602000202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16D1F1-3BB9-2EBE-E234-2CB174E1F29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9710" y="-254304"/>
            <a:ext cx="12291421" cy="1162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2" t="12577" r="10202" b="12577"/>
          <a:stretch/>
        </p:blipFill>
        <p:spPr>
          <a:xfrm>
            <a:off x="11341366" y="6214190"/>
            <a:ext cx="579239" cy="540000"/>
          </a:xfrm>
          <a:prstGeom prst="rect">
            <a:avLst/>
          </a:prstGeom>
        </p:spPr>
      </p:pic>
      <p:cxnSp>
        <p:nvCxnSpPr>
          <p:cNvPr id="8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11360985" y="6146800"/>
            <a:ext cx="540000" cy="3104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0000" kern="700" spc="-200" dirty="0">
                <a:solidFill>
                  <a:schemeClr val="bg1"/>
                </a:solidFill>
                <a:latin typeface="Campus Simple" pitchFamily="2" charset="0"/>
                <a:ea typeface="Roboto" pitchFamily="2" charset="0"/>
              </a:rPr>
              <a:t>EIDO</a:t>
            </a:r>
            <a:endParaRPr lang="es-ES" sz="20000" dirty="0">
              <a:solidFill>
                <a:schemeClr val="bg1"/>
              </a:solidFill>
              <a:latin typeface="Campus Simple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12 de </a:t>
            </a:r>
            <a:r>
              <a:rPr lang="es-ES" sz="1800" dirty="0" err="1">
                <a:solidFill>
                  <a:schemeClr val="bg1"/>
                </a:solidFill>
              </a:rPr>
              <a:t>xuño</a:t>
            </a:r>
            <a:r>
              <a:rPr lang="es-ES" sz="1800" dirty="0">
                <a:solidFill>
                  <a:schemeClr val="bg1"/>
                </a:solidFill>
              </a:rPr>
              <a:t> de 2024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Comisión de </a:t>
            </a:r>
            <a:r>
              <a:rPr lang="es-ES" sz="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Th" pitchFamily="2" charset="0"/>
                <a:ea typeface="Roboto Th" pitchFamily="2" charset="0"/>
              </a:rPr>
              <a:t>Calidade</a:t>
            </a:r>
            <a:endParaRPr lang="es-ES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Th" pitchFamily="2" charset="0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40444" y="2828835"/>
            <a:ext cx="8481806" cy="1200329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 marL="457200" indent="-457200" fontAlgn="base">
              <a:lnSpc>
                <a:spcPct val="100000"/>
              </a:lnSpc>
              <a:buFont typeface="+mj-lt"/>
              <a:buAutoNum type="arabicPeriod"/>
            </a:pP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e validación, se procede, das memorias de verificación e modificación de Programas de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da </a:t>
            </a:r>
            <a:r>
              <a:rPr lang="es-ES" sz="2400" b="1" dirty="0" err="1">
                <a:latin typeface="Roboto Thin" pitchFamily="2" charset="0"/>
                <a:ea typeface="Roboto Thin" pitchFamily="2" charset="0"/>
              </a:rPr>
              <a:t>Universidade</a:t>
            </a:r>
            <a:r>
              <a:rPr lang="es-ES" sz="2400" b="1" dirty="0">
                <a:latin typeface="Roboto Thin" pitchFamily="2" charset="0"/>
                <a:ea typeface="Roboto Thin" pitchFamily="2" charset="0"/>
              </a:rPr>
              <a:t> de Vigo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Orden do día</a:t>
            </a:r>
          </a:p>
        </p:txBody>
      </p:sp>
    </p:spTree>
    <p:extLst>
      <p:ext uri="{BB962C8B-B14F-4D97-AF65-F5344CB8AC3E}">
        <p14:creationId xmlns:p14="http://schemas.microsoft.com/office/powerpoint/2010/main" val="215837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12191" y="1824079"/>
            <a:ext cx="7989789" cy="3981409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b="1" dirty="0" err="1">
                <a:latin typeface="Roboto Thin" pitchFamily="2" charset="0"/>
                <a:ea typeface="Roboto Thin" pitchFamily="2" charset="0"/>
              </a:rPr>
              <a:t>Análise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e validación, se procede, das memorias de verificación e modificación de Programas de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Doutoramento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da </a:t>
            </a:r>
            <a:r>
              <a:rPr lang="es-ES" b="1" dirty="0" err="1">
                <a:latin typeface="Roboto Thin" pitchFamily="2" charset="0"/>
                <a:ea typeface="Roboto Thin" pitchFamily="2" charset="0"/>
              </a:rPr>
              <a:t>Universidade</a:t>
            </a:r>
            <a:r>
              <a:rPr lang="es-ES" b="1" dirty="0">
                <a:latin typeface="Roboto Thin" pitchFamily="2" charset="0"/>
                <a:ea typeface="Roboto Thin" pitchFamily="2" charset="0"/>
              </a:rPr>
              <a:t> de Vigo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C60AA9-3B25-2D24-0D77-23D9EB110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600" dirty="0" err="1">
                <a:solidFill>
                  <a:schemeClr val="bg1"/>
                </a:solidFill>
              </a:rPr>
              <a:t>Análise</a:t>
            </a:r>
            <a:r>
              <a:rPr lang="es-ES" sz="2600" dirty="0">
                <a:solidFill>
                  <a:schemeClr val="bg1"/>
                </a:solidFill>
              </a:rPr>
              <a:t> e validación, se procede, das memorias de verificación e modificación de Programas de </a:t>
            </a:r>
            <a:r>
              <a:rPr lang="es-ES" sz="2600" dirty="0" err="1">
                <a:solidFill>
                  <a:schemeClr val="bg1"/>
                </a:solidFill>
              </a:rPr>
              <a:t>Doutoramento</a:t>
            </a:r>
            <a:r>
              <a:rPr lang="es-ES" sz="2600" dirty="0">
                <a:solidFill>
                  <a:schemeClr val="bg1"/>
                </a:solidFill>
              </a:rPr>
              <a:t> da </a:t>
            </a:r>
            <a:r>
              <a:rPr lang="es-ES" sz="2600" dirty="0" err="1">
                <a:solidFill>
                  <a:schemeClr val="bg1"/>
                </a:solidFill>
              </a:rPr>
              <a:t>Universidade</a:t>
            </a:r>
            <a:r>
              <a:rPr lang="es-ES" sz="2600" dirty="0">
                <a:solidFill>
                  <a:schemeClr val="bg1"/>
                </a:solidFill>
              </a:rPr>
              <a:t> de Vigo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32B4D5-CD7C-4469-A711-0E70977D4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12" y="946559"/>
            <a:ext cx="7617775" cy="49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2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600" dirty="0" err="1">
                <a:solidFill>
                  <a:schemeClr val="bg1"/>
                </a:solidFill>
              </a:rPr>
              <a:t>Análise</a:t>
            </a:r>
            <a:r>
              <a:rPr lang="es-ES" sz="2600" dirty="0">
                <a:solidFill>
                  <a:schemeClr val="bg1"/>
                </a:solidFill>
              </a:rPr>
              <a:t> e validación, se procede, das memorias de verificación e modificación de Programas de </a:t>
            </a:r>
            <a:r>
              <a:rPr lang="es-ES" sz="2600" dirty="0" err="1">
                <a:solidFill>
                  <a:schemeClr val="bg1"/>
                </a:solidFill>
              </a:rPr>
              <a:t>Doutoramento</a:t>
            </a:r>
            <a:r>
              <a:rPr lang="es-ES" sz="2600" dirty="0">
                <a:solidFill>
                  <a:schemeClr val="bg1"/>
                </a:solidFill>
              </a:rPr>
              <a:t> da </a:t>
            </a:r>
            <a:r>
              <a:rPr lang="es-ES" sz="2600" dirty="0" err="1">
                <a:solidFill>
                  <a:schemeClr val="bg1"/>
                </a:solidFill>
              </a:rPr>
              <a:t>Universidade</a:t>
            </a:r>
            <a:r>
              <a:rPr lang="es-ES" sz="2600" dirty="0">
                <a:solidFill>
                  <a:schemeClr val="bg1"/>
                </a:solidFill>
              </a:rPr>
              <a:t> de Vigo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04AED43E-3B5A-84D6-51B3-80CA5FD246E4}"/>
              </a:ext>
            </a:extLst>
          </p:cNvPr>
          <p:cNvSpPr txBox="1">
            <a:spLocks/>
          </p:cNvSpPr>
          <p:nvPr/>
        </p:nvSpPr>
        <p:spPr>
          <a:xfrm>
            <a:off x="833623" y="1856113"/>
            <a:ext cx="10644016" cy="2636619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Modificacións substancias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Modificacións de PD para implantar no 2025/26</a:t>
            </a:r>
          </a:p>
          <a:p>
            <a:pPr marL="627063" indent="-95250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None/>
            </a:pPr>
            <a:r>
              <a:rPr lang="gl-ES" sz="22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22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Creación e Investigación en Arte Contemporánea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PD en </a:t>
            </a:r>
            <a:r>
              <a:rPr lang="es-ES" sz="2200" b="1" dirty="0" err="1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Endocrinoloxía</a:t>
            </a:r>
            <a:r>
              <a:rPr lang="es-ES" sz="2200" b="1" dirty="0">
                <a:solidFill>
                  <a:srgbClr val="FF0000"/>
                </a:solidFill>
                <a:latin typeface="Roboto Thin" pitchFamily="2" charset="0"/>
                <a:ea typeface="Roboto Thin" pitchFamily="2" charset="0"/>
              </a:rPr>
              <a:t> (Coordina USC)</a:t>
            </a:r>
          </a:p>
          <a:p>
            <a:pPr marL="982663" indent="0" fontAlgn="base">
              <a:lnSpc>
                <a:spcPct val="100000"/>
              </a:lnSpc>
              <a:buNone/>
            </a:pPr>
            <a:r>
              <a:rPr lang="es-ES" sz="2200" b="1" dirty="0">
                <a:latin typeface="Roboto Thin" pitchFamily="2" charset="0"/>
                <a:ea typeface="Roboto Thin" pitchFamily="2" charset="0"/>
              </a:rPr>
              <a:t>PD en Ciencias del Deporte, Educación Física y Actividad Física Saludable (Coordina </a:t>
            </a:r>
            <a:r>
              <a:rPr lang="es-ES" sz="2200" b="1" dirty="0" err="1">
                <a:latin typeface="Roboto Thin" pitchFamily="2" charset="0"/>
                <a:ea typeface="Roboto Thin" pitchFamily="2" charset="0"/>
              </a:rPr>
              <a:t>UdC</a:t>
            </a:r>
            <a:r>
              <a:rPr lang="es-ES" sz="2200" b="1" dirty="0">
                <a:latin typeface="Roboto Thin" pitchFamily="2" charset="0"/>
                <a:ea typeface="Roboto Thin" pitchFamily="2" charset="0"/>
              </a:rPr>
              <a:t>)</a:t>
            </a: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9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414" y="-92828"/>
            <a:ext cx="12069171" cy="763030"/>
          </a:xfrm>
          <a:prstGeom prst="rect">
            <a:avLst/>
          </a:prstGeom>
        </p:spPr>
        <p:txBody>
          <a:bodyPr/>
          <a:lstStyle/>
          <a:p>
            <a:pPr marL="536575" indent="-536575"/>
            <a:r>
              <a:rPr lang="es-ES" sz="4000" dirty="0">
                <a:solidFill>
                  <a:schemeClr val="bg1"/>
                </a:solidFill>
              </a:rPr>
              <a:t>1. </a:t>
            </a:r>
            <a:r>
              <a:rPr lang="es-ES" sz="2600" dirty="0" err="1">
                <a:solidFill>
                  <a:schemeClr val="bg1"/>
                </a:solidFill>
              </a:rPr>
              <a:t>Análise</a:t>
            </a:r>
            <a:r>
              <a:rPr lang="es-ES" sz="2600" dirty="0">
                <a:solidFill>
                  <a:schemeClr val="bg1"/>
                </a:solidFill>
              </a:rPr>
              <a:t> e validación, se procede, das memorias de verificación e modificación de Programas de </a:t>
            </a:r>
            <a:r>
              <a:rPr lang="es-ES" sz="2600" dirty="0" err="1">
                <a:solidFill>
                  <a:schemeClr val="bg1"/>
                </a:solidFill>
              </a:rPr>
              <a:t>Doutoramento</a:t>
            </a:r>
            <a:r>
              <a:rPr lang="es-ES" sz="2600" dirty="0">
                <a:solidFill>
                  <a:schemeClr val="bg1"/>
                </a:solidFill>
              </a:rPr>
              <a:t> da </a:t>
            </a:r>
            <a:r>
              <a:rPr lang="es-ES" sz="2600" dirty="0" err="1">
                <a:solidFill>
                  <a:schemeClr val="bg1"/>
                </a:solidFill>
              </a:rPr>
              <a:t>Universidade</a:t>
            </a:r>
            <a:r>
              <a:rPr lang="es-ES" sz="2600" dirty="0">
                <a:solidFill>
                  <a:schemeClr val="bg1"/>
                </a:solidFill>
              </a:rPr>
              <a:t> de Vigo</a:t>
            </a:r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C0F35749-9A9B-BC44-02FE-DFA2E3E71E7B}"/>
              </a:ext>
            </a:extLst>
          </p:cNvPr>
          <p:cNvSpPr txBox="1">
            <a:spLocks/>
          </p:cNvSpPr>
          <p:nvPr/>
        </p:nvSpPr>
        <p:spPr>
          <a:xfrm>
            <a:off x="883321" y="2513364"/>
            <a:ext cx="10644016" cy="183127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- </a:t>
            </a:r>
            <a:r>
              <a:rPr lang="gl-ES" sz="2200" b="1" u="sng" dirty="0">
                <a:latin typeface="Roboto Thin" pitchFamily="2" charset="0"/>
                <a:ea typeface="Roboto Thin" pitchFamily="2" charset="0"/>
              </a:rPr>
              <a:t>Verificación</a:t>
            </a:r>
            <a:r>
              <a:rPr lang="gl-ES" sz="2200" b="1" dirty="0">
                <a:latin typeface="Roboto Thin" pitchFamily="2" charset="0"/>
                <a:ea typeface="Roboto Thin" pitchFamily="2" charset="0"/>
              </a:rPr>
              <a:t>: Propostas de novos PD para implantar no 2025/26</a:t>
            </a:r>
          </a:p>
          <a:p>
            <a:pPr marL="627063" indent="-95250" fontAlgn="base">
              <a:lnSpc>
                <a:spcPct val="100000"/>
              </a:lnSpc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gl-ES" sz="2200" b="1" dirty="0">
                <a:latin typeface="Roboto Thin" pitchFamily="2" charset="0"/>
                <a:ea typeface="Roboto Thin" pitchFamily="2" charset="0"/>
              </a:rPr>
              <a:t>PD en Investigación Sanitaria</a:t>
            </a:r>
          </a:p>
          <a:p>
            <a:pPr marL="982663" indent="0" fontAlgn="base">
              <a:lnSpc>
                <a:spcPct val="100000"/>
              </a:lnSpc>
              <a:buFont typeface="Arial" panose="020B0604020202020204" pitchFamily="34" charset="0"/>
              <a:buNone/>
            </a:pPr>
            <a:endParaRPr lang="gl-ES" sz="2200" b="1" dirty="0">
              <a:latin typeface="Roboto Thin" pitchFamily="2" charset="0"/>
              <a:ea typeface="Roboto Th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5B1E08-9DE9-C225-3B2D-44393FAA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337" y="-269883"/>
            <a:ext cx="12722675" cy="71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180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Campus Simple</vt:lpstr>
      <vt:lpstr>New Baskerville</vt:lpstr>
      <vt:lpstr>Roboto Th</vt:lpstr>
      <vt:lpstr>Roboto Thin</vt:lpstr>
      <vt:lpstr>Tema de Office</vt:lpstr>
      <vt:lpstr>EIDO</vt:lpstr>
      <vt:lpstr>Orden do día</vt:lpstr>
      <vt:lpstr>Presentación de PowerPoint</vt:lpstr>
      <vt:lpstr>1. Análise e validación, se procede, das memorias de verificación e modificación de Programas de Doutoramento da Universidade de Vigo</vt:lpstr>
      <vt:lpstr>1. Análise e validación, se procede, das memorias de verificación e modificación de Programas de Doutoramento da Universidade de Vigo</vt:lpstr>
      <vt:lpstr>1. Análise e validación, se procede, das memorias de verificación e modificación de Programas de Doutoramento da Universidade de Vigo</vt:lpstr>
      <vt:lpstr>Presentación de PowerPoint</vt:lpstr>
    </vt:vector>
  </TitlesOfParts>
  <Company>Universidade de Vigo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EIDO - Comisión de Calidade</dc:title>
  <dc:creator>Nacho</dc:creator>
  <cp:lastModifiedBy>Ignacio Pérez Juste</cp:lastModifiedBy>
  <cp:revision>103</cp:revision>
  <dcterms:created xsi:type="dcterms:W3CDTF">2021-10-25T10:06:46Z</dcterms:created>
  <dcterms:modified xsi:type="dcterms:W3CDTF">2024-06-12T08:24:59Z</dcterms:modified>
</cp:coreProperties>
</file>