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305" r:id="rId4"/>
    <p:sldId id="306" r:id="rId5"/>
    <p:sldId id="307" r:id="rId6"/>
    <p:sldId id="308" r:id="rId7"/>
    <p:sldId id="331" r:id="rId8"/>
    <p:sldId id="309" r:id="rId9"/>
    <p:sldId id="335" r:id="rId10"/>
    <p:sldId id="317" r:id="rId11"/>
    <p:sldId id="332" r:id="rId12"/>
    <p:sldId id="333" r:id="rId13"/>
    <p:sldId id="334" r:id="rId14"/>
    <p:sldId id="325" r:id="rId15"/>
    <p:sldId id="337" r:id="rId16"/>
    <p:sldId id="330" r:id="rId17"/>
    <p:sldId id="336" r:id="rId18"/>
    <p:sldId id="311" r:id="rId19"/>
    <p:sldId id="25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08" d="100"/>
          <a:sy n="108" d="100"/>
        </p:scale>
        <p:origin x="786" y="26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11/11/2024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11/11/2024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11 de </a:t>
            </a:r>
            <a:r>
              <a:rPr lang="es-ES" sz="1800" dirty="0" err="1">
                <a:solidFill>
                  <a:schemeClr val="bg1"/>
                </a:solidFill>
              </a:rPr>
              <a:t>novembro</a:t>
            </a:r>
            <a:r>
              <a:rPr lang="es-ES" sz="1800" dirty="0">
                <a:solidFill>
                  <a:schemeClr val="bg1"/>
                </a:solidFill>
              </a:rPr>
              <a:t> de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das </a:t>
            </a:r>
            <a:r>
              <a:rPr lang="pt-BR" sz="2000" dirty="0" err="1">
                <a:solidFill>
                  <a:schemeClr val="bg1"/>
                </a:solidFill>
              </a:rPr>
              <a:t>declaracións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interese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de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9D7094-2A0A-D583-F4E1-C8FCC298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65" y="986025"/>
            <a:ext cx="7200000" cy="5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0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DCDC-1F61-27FB-8B1A-08F9B189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D123232-5B85-44A7-5399-A1D2E1CED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das </a:t>
            </a:r>
            <a:r>
              <a:rPr lang="pt-BR" sz="2000" dirty="0" err="1">
                <a:solidFill>
                  <a:schemeClr val="bg1"/>
                </a:solidFill>
              </a:rPr>
              <a:t>declaracións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interese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de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6DA95A-3684-83D5-BC19-38E76351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09" y="1023725"/>
            <a:ext cx="7200000" cy="48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71C75-4821-D5A2-844A-3A5BABFBE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8A858F-7626-9A52-4751-27492261F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das </a:t>
            </a:r>
            <a:r>
              <a:rPr lang="pt-BR" sz="2000" dirty="0" err="1">
                <a:solidFill>
                  <a:schemeClr val="bg1"/>
                </a:solidFill>
              </a:rPr>
              <a:t>declaracións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interese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de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A2C0F4-147F-FFFF-802E-6537E685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09" y="919916"/>
            <a:ext cx="6120000" cy="51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5653F-644A-FE11-EA1D-8E2D46CC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975416D-F6F0-1067-CCBA-11EE0375C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das </a:t>
            </a:r>
            <a:r>
              <a:rPr lang="pt-BR" sz="2000" dirty="0" err="1">
                <a:solidFill>
                  <a:schemeClr val="bg1"/>
                </a:solidFill>
              </a:rPr>
              <a:t>declaracións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interese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de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C6E2CF-3443-9385-F038-3207C0AC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14" b="14965"/>
          <a:stretch/>
        </p:blipFill>
        <p:spPr>
          <a:xfrm>
            <a:off x="1596000" y="1212640"/>
            <a:ext cx="9000000" cy="46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 modificación da ficha técnica de medición de satisfacción das personas tituladas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cos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programas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9CD4C-8B07-13E8-FC2E-C38272E5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973AD77-AC3B-790D-4E42-3658AEF1D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da ficha técnica de </a:t>
            </a:r>
            <a:r>
              <a:rPr lang="pt-BR" sz="2000" dirty="0" err="1">
                <a:solidFill>
                  <a:schemeClr val="bg1"/>
                </a:solidFill>
              </a:rPr>
              <a:t>medición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das personas tituladas cos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302410-1D6B-2DC9-CA61-9F6B79F9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967668"/>
            <a:ext cx="7200000" cy="50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3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da ficha técnica de </a:t>
            </a:r>
            <a:r>
              <a:rPr lang="pt-BR" sz="2000" dirty="0" err="1">
                <a:solidFill>
                  <a:schemeClr val="bg1"/>
                </a:solidFill>
              </a:rPr>
              <a:t>medición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das personas tituladas cos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1E2F0B-79AA-0F70-1109-27B5E152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9" y="1127463"/>
            <a:ext cx="9360000" cy="48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4D195-FB7A-5928-B6F0-A5521225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3A58BFD-2C33-DBC6-5600-EED6D7BD6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/>
          <a:p>
            <a:pPr marL="546100" indent="-546100"/>
            <a:r>
              <a:rPr lang="es-ES" sz="4000" dirty="0">
                <a:solidFill>
                  <a:schemeClr val="bg1"/>
                </a:solidFill>
              </a:rPr>
              <a:t>4.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da ficha técnica de </a:t>
            </a:r>
            <a:r>
              <a:rPr lang="pt-BR" sz="2000" dirty="0" err="1">
                <a:solidFill>
                  <a:schemeClr val="bg1"/>
                </a:solidFill>
              </a:rPr>
              <a:t>medición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satisfacción</a:t>
            </a:r>
            <a:r>
              <a:rPr lang="pt-BR" sz="2000" dirty="0">
                <a:solidFill>
                  <a:schemeClr val="bg1"/>
                </a:solidFill>
              </a:rPr>
              <a:t> das personas tituladas cos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C5105F-DE6E-8007-B262-BF14A0EC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1036214"/>
            <a:ext cx="8280000" cy="496051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1B99731-FBAB-C552-FC3C-4BD429204766}"/>
              </a:ext>
            </a:extLst>
          </p:cNvPr>
          <p:cNvSpPr/>
          <p:nvPr/>
        </p:nvSpPr>
        <p:spPr>
          <a:xfrm>
            <a:off x="1956000" y="3429000"/>
            <a:ext cx="3157538" cy="379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26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44135" y="1845128"/>
            <a:ext cx="9925895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das actas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sesións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anteriores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declaracións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interese de modificación de programas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 modificación da ficha técnica de medición de satisfacción das personas tituladas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programas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das actas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sesións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08622" y="1805095"/>
            <a:ext cx="8481806" cy="3431709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Acta da sesión 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26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febreiro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2024</a:t>
            </a: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Acta da sesión extraordinaria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20 de marzo de 2024</a:t>
            </a: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Acta da sesión extraordinaria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12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xuño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2024</a:t>
            </a:r>
          </a:p>
          <a:p>
            <a:pPr marL="179388" indent="-179388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Acta da sesión extraordinaria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24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xuño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2024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3600" dirty="0">
                <a:solidFill>
                  <a:schemeClr val="bg1"/>
                </a:solidFill>
              </a:rPr>
              <a:t>Aprobación, se procede, das actas de </a:t>
            </a:r>
            <a:r>
              <a:rPr lang="es-ES" sz="3600" dirty="0" err="1">
                <a:solidFill>
                  <a:schemeClr val="bg1"/>
                </a:solidFill>
              </a:rPr>
              <a:t>sesións</a:t>
            </a:r>
            <a:r>
              <a:rPr lang="es-ES" sz="3600" dirty="0">
                <a:solidFill>
                  <a:schemeClr val="bg1"/>
                </a:solidFill>
              </a:rPr>
              <a:t>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1331404"/>
            <a:ext cx="10753624" cy="398570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0" indent="-266700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(23/09/2024) Informe provisional de renovación da acreditación do PD DOMAR   Favorable condicionado a presentación dun plan de melloras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 Todos os criterios están valorados con B (acádase), agás o 3-SGC (acádase parcialmente) por mor dos procesos de recollida e análise de información dos indicadores e das enquisas de satisfacción en todas as universidades participantes, e o 4-RRHH (supérase excelentemente).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En colaboración coa CAPD do programa enviáronse alegacións e o plan de melloras solicitado.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(5/11/2024) Informe definitivo da renovación da acreditación do PD DOMAR – Favorable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BF2BE-2E46-23FE-07F3-6B85278CC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15D0524-68BB-BDC5-FF39-C78B20F1B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2868" y="2015025"/>
            <a:ext cx="10490717" cy="310341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u="sng" dirty="0">
                <a:latin typeface="Roboto Thin" pitchFamily="2" charset="0"/>
                <a:ea typeface="Roboto Thin" pitchFamily="2" charset="0"/>
              </a:rPr>
              <a:t>Plan de Calidade del SGC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Dirección Estratéxica: (Pendente Cadro de mando/Memoria EIDO)</a:t>
            </a: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Proceso Xestión de Programas: En revisión (Declaración de interese/Memoria do título/Informes anuais de seguimento)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Conferencia Directores/as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Escuelas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Doctorado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- Modificacións substanciais dos programas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3317121-13B9-A6C8-4B61-CCD95C172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7514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 err="1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, se procede, das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declaracións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interese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de programas de doutoramento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E5B0-F495-8603-3EB7-75FDCB19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679B05-ED43-F620-8A6B-E902282BD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3. </a:t>
            </a:r>
            <a:r>
              <a:rPr lang="pt-BR" sz="2000" dirty="0" err="1">
                <a:solidFill>
                  <a:schemeClr val="bg1"/>
                </a:solidFill>
              </a:rPr>
              <a:t>Aprobación</a:t>
            </a:r>
            <a:r>
              <a:rPr lang="pt-BR" sz="2000" dirty="0">
                <a:solidFill>
                  <a:schemeClr val="bg1"/>
                </a:solidFill>
              </a:rPr>
              <a:t>, se procede, das </a:t>
            </a:r>
            <a:r>
              <a:rPr lang="pt-BR" sz="2000" dirty="0" err="1">
                <a:solidFill>
                  <a:schemeClr val="bg1"/>
                </a:solidFill>
              </a:rPr>
              <a:t>declaracións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interese</a:t>
            </a:r>
            <a:r>
              <a:rPr lang="pt-BR" sz="2000" dirty="0">
                <a:solidFill>
                  <a:schemeClr val="bg1"/>
                </a:solidFill>
              </a:rPr>
              <a:t> de </a:t>
            </a:r>
            <a:r>
              <a:rPr lang="pt-BR" sz="2000" dirty="0" err="1">
                <a:solidFill>
                  <a:schemeClr val="bg1"/>
                </a:solidFill>
              </a:rPr>
              <a:t>modificación</a:t>
            </a:r>
            <a:r>
              <a:rPr lang="pt-BR" sz="2000" dirty="0">
                <a:solidFill>
                  <a:schemeClr val="bg1"/>
                </a:solidFill>
              </a:rPr>
              <a:t> de programas de doutoramento</a:t>
            </a:r>
            <a:br>
              <a:rPr lang="pt-BR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6D7D11-A9C4-7F72-7272-D53AAA90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2" y="901628"/>
            <a:ext cx="7670335" cy="5220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02CDE4F-FC20-8E20-CE14-757C72210ABD}"/>
              </a:ext>
            </a:extLst>
          </p:cNvPr>
          <p:cNvSpPr/>
          <p:nvPr/>
        </p:nvSpPr>
        <p:spPr>
          <a:xfrm>
            <a:off x="2260832" y="1384917"/>
            <a:ext cx="7670335" cy="6036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2ED1A0-1319-A9BB-16D3-52B96B9FBD0A}"/>
              </a:ext>
            </a:extLst>
          </p:cNvPr>
          <p:cNvSpPr/>
          <p:nvPr/>
        </p:nvSpPr>
        <p:spPr>
          <a:xfrm>
            <a:off x="2260832" y="3127159"/>
            <a:ext cx="7670335" cy="6036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903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523</Words>
  <Application>Microsoft Office PowerPoint</Application>
  <PresentationFormat>Panorámica</PresentationFormat>
  <Paragraphs>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Presentación de PowerPoint</vt:lpstr>
      <vt:lpstr>3. Aprobación, se procede, das declaracións de interese de modificación de programas de doutoramento </vt:lpstr>
      <vt:lpstr>3. Aprobación, se procede, das declaracións de interese de modificación de programas de doutoramento </vt:lpstr>
      <vt:lpstr>3. Aprobación, se procede, das declaracións de interese de modificación de programas de doutoramento </vt:lpstr>
      <vt:lpstr>3. Aprobación, se procede, das declaracións de interese de modificación de programas de doutoramento </vt:lpstr>
      <vt:lpstr>3. Aprobación, se procede, das declaracións de interese de modificación de programas de doutoramento </vt:lpstr>
      <vt:lpstr>Presentación de PowerPoint</vt:lpstr>
      <vt:lpstr>4. Aprobación, se procede, da modificación da ficha técnica de medición de satisfacción das personas tituladas cos programas de doutoramento </vt:lpstr>
      <vt:lpstr>4. Aprobación, se procede, da modificación da ficha técnica de medición de satisfacción das personas tituladas cos programas de doutoramento </vt:lpstr>
      <vt:lpstr>4. Aprobación, se procede, da modificación da ficha técnica de medición de satisfacción das personas tituladas cos programas de doutoramento 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145</cp:revision>
  <dcterms:created xsi:type="dcterms:W3CDTF">2021-10-25T10:06:46Z</dcterms:created>
  <dcterms:modified xsi:type="dcterms:W3CDTF">2024-11-11T10:13:58Z</dcterms:modified>
</cp:coreProperties>
</file>