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5" r:id="rId3"/>
    <p:sldId id="305" r:id="rId4"/>
    <p:sldId id="368" r:id="rId5"/>
    <p:sldId id="405" r:id="rId6"/>
    <p:sldId id="407" r:id="rId7"/>
    <p:sldId id="406" r:id="rId8"/>
    <p:sldId id="307" r:id="rId9"/>
    <p:sldId id="390" r:id="rId10"/>
    <p:sldId id="408" r:id="rId11"/>
    <p:sldId id="336" r:id="rId12"/>
    <p:sldId id="258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251B"/>
    <a:srgbClr val="76BC21"/>
    <a:srgbClr val="073349"/>
    <a:srgbClr val="003DA6"/>
    <a:srgbClr val="00B2E3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85" d="100"/>
          <a:sy n="85" d="100"/>
        </p:scale>
        <p:origin x="588" y="63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11/05/2026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09/05/2026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11 de </a:t>
            </a:r>
            <a:r>
              <a:rPr lang="es-ES" sz="1800" dirty="0" err="1">
                <a:solidFill>
                  <a:schemeClr val="bg1"/>
                </a:solidFill>
              </a:rPr>
              <a:t>maio</a:t>
            </a:r>
            <a:r>
              <a:rPr lang="es-ES" sz="1800" dirty="0">
                <a:solidFill>
                  <a:schemeClr val="bg1"/>
                </a:solidFill>
              </a:rPr>
              <a:t> de 2026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57AA3-772B-0762-414C-1FA93490C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FF4006C-75CE-204B-651A-D19F1379C0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gl-ES" sz="4000" noProof="0" dirty="0">
                <a:solidFill>
                  <a:schemeClr val="bg1"/>
                </a:solidFill>
              </a:rPr>
              <a:t>2. </a:t>
            </a:r>
            <a:r>
              <a:rPr lang="gl-ES" sz="2000" noProof="0" dirty="0">
                <a:solidFill>
                  <a:schemeClr val="bg1"/>
                </a:solidFill>
              </a:rPr>
              <a:t>Análise da memoria de verificación do PD en </a:t>
            </a:r>
            <a:r>
              <a:rPr lang="gl-ES" sz="2000" noProof="0" dirty="0" err="1">
                <a:solidFill>
                  <a:schemeClr val="bg1"/>
                </a:solidFill>
              </a:rPr>
              <a:t>Fisica</a:t>
            </a:r>
            <a:r>
              <a:rPr lang="gl-ES" sz="2000" noProof="0" dirty="0">
                <a:solidFill>
                  <a:schemeClr val="bg1"/>
                </a:solidFill>
              </a:rPr>
              <a:t>, Computación e Ciencia </a:t>
            </a:r>
            <a:r>
              <a:rPr lang="gl-ES" sz="2000" noProof="0" dirty="0" err="1">
                <a:solidFill>
                  <a:schemeClr val="bg1"/>
                </a:solidFill>
              </a:rPr>
              <a:t>Aeroespacial</a:t>
            </a: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9" name="Imagen 8" descr="The image is a document outlining the process for verifying and modifying doctoral programs at the University of Vigo, including submission deadlines, required documents, and certification procedures.&#10;&#10;El contenido generado por IA puede ser incorrecto.">
            <a:extLst>
              <a:ext uri="{FF2B5EF4-FFF2-40B4-BE49-F238E27FC236}">
                <a16:creationId xmlns:a16="http://schemas.microsoft.com/office/drawing/2014/main" id="{3FA4415F-9F7F-C3AE-7B41-6DA5A7F45F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197"/>
          <a:stretch>
            <a:fillRect/>
          </a:stretch>
        </p:blipFill>
        <p:spPr>
          <a:xfrm>
            <a:off x="542582" y="1408814"/>
            <a:ext cx="11106836" cy="427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42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DDE0-027C-A89A-EBF7-F23170696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A9B614F-293F-69AA-CF81-242825EBCD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5" y="-49167"/>
            <a:ext cx="11922200" cy="763030"/>
          </a:xfrm>
          <a:prstGeom prst="rect">
            <a:avLst/>
          </a:prstGeom>
        </p:spPr>
        <p:txBody>
          <a:bodyPr/>
          <a:lstStyle/>
          <a:p>
            <a:pPr marL="538163" indent="-538163"/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pt-BR" sz="2200" dirty="0">
                <a:solidFill>
                  <a:schemeClr val="bg1"/>
                </a:solidFill>
              </a:rPr>
              <a:t>Análise e </a:t>
            </a:r>
            <a:r>
              <a:rPr lang="pt-BR" sz="2200" dirty="0" err="1">
                <a:solidFill>
                  <a:schemeClr val="bg1"/>
                </a:solidFill>
              </a:rPr>
              <a:t>validación</a:t>
            </a:r>
            <a:r>
              <a:rPr lang="pt-BR" sz="2200" dirty="0">
                <a:solidFill>
                  <a:schemeClr val="bg1"/>
                </a:solidFill>
              </a:rPr>
              <a:t>, se procede, das memorias de </a:t>
            </a:r>
            <a:r>
              <a:rPr lang="pt-BR" sz="2200" dirty="0" err="1">
                <a:solidFill>
                  <a:schemeClr val="bg1"/>
                </a:solidFill>
              </a:rPr>
              <a:t>modificación</a:t>
            </a:r>
            <a:r>
              <a:rPr lang="pt-BR" sz="2200" dirty="0">
                <a:solidFill>
                  <a:schemeClr val="bg1"/>
                </a:solidFill>
              </a:rPr>
              <a:t> substancial de programas de doutoramento</a:t>
            </a:r>
            <a:br>
              <a:rPr lang="pt-BR" sz="2000" dirty="0">
                <a:solidFill>
                  <a:schemeClr val="bg1"/>
                </a:solidFill>
              </a:rPr>
            </a:b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49A41A-A51C-BB2C-5657-3F28BAEDE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014" y="1535008"/>
            <a:ext cx="11437717" cy="2880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D3A4FFF-5351-0226-2289-80805E69B858}"/>
              </a:ext>
            </a:extLst>
          </p:cNvPr>
          <p:cNvSpPr/>
          <p:nvPr/>
        </p:nvSpPr>
        <p:spPr>
          <a:xfrm>
            <a:off x="464013" y="2886740"/>
            <a:ext cx="11437717" cy="313660"/>
          </a:xfrm>
          <a:prstGeom prst="rect">
            <a:avLst/>
          </a:prstGeom>
          <a:solidFill>
            <a:srgbClr val="FF0000">
              <a:alpha val="5000"/>
            </a:srgb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80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477805" y="2728886"/>
            <a:ext cx="9925895" cy="1079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Informe da presidencia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Análise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e validación, se procede, da memoria de verificación do Programa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Doutoramento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en Física, Computación e Ciencia Aeroespacial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CB0D-B722-0949-80B3-4B3CE11A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FE86E27-CFBA-E70E-74F3-043AB6D26D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1.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FB7B70E-F49D-E33D-8137-9501D8545981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substanciais: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837EDD-934E-F0D9-F30E-E9B68CCA8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8" b="1787"/>
          <a:stretch/>
        </p:blipFill>
        <p:spPr>
          <a:xfrm>
            <a:off x="201408" y="2254165"/>
            <a:ext cx="5602533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9088283-444C-AF6B-D104-BC0615CBEB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2" b="2842"/>
          <a:stretch/>
        </p:blipFill>
        <p:spPr>
          <a:xfrm>
            <a:off x="5446645" y="2254165"/>
            <a:ext cx="6590422" cy="244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F6F47BCB-787C-463D-875D-1880CA03815A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pic>
        <p:nvPicPr>
          <p:cNvPr id="8" name="Imagen 7" descr="The text appears to be a list of topics related to contemporary art, social sustainability, environmental ecosystems, education, sports and health, chemistry, nanotechnology, market order, software systems, and information technologies and communication.&#10;&#10;El contenido generado por IA puede ser incorrecto.">
            <a:extLst>
              <a:ext uri="{FF2B5EF4-FFF2-40B4-BE49-F238E27FC236}">
                <a16:creationId xmlns:a16="http://schemas.microsoft.com/office/drawing/2014/main" id="{32893B54-F323-FF26-BD05-AB9A5EFCC3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7809"/>
          <a:stretch>
            <a:fillRect/>
          </a:stretch>
        </p:blipFill>
        <p:spPr>
          <a:xfrm>
            <a:off x="468261" y="3334178"/>
            <a:ext cx="4152930" cy="287974"/>
          </a:xfrm>
          <a:prstGeom prst="rect">
            <a:avLst/>
          </a:prstGeom>
          <a:ln w="38100">
            <a:solidFill>
              <a:srgbClr val="E1251B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EA827B-A07F-0DF4-A561-55E1731B2F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9143" b="-2926"/>
          <a:stretch>
            <a:fillRect/>
          </a:stretch>
        </p:blipFill>
        <p:spPr>
          <a:xfrm>
            <a:off x="468261" y="5178055"/>
            <a:ext cx="4132764" cy="324000"/>
          </a:xfrm>
          <a:prstGeom prst="rect">
            <a:avLst/>
          </a:prstGeom>
          <a:ln w="38100">
            <a:solidFill>
              <a:srgbClr val="E1251B"/>
            </a:solidFill>
          </a:ln>
        </p:spPr>
      </p:pic>
    </p:spTree>
    <p:extLst>
      <p:ext uri="{BB962C8B-B14F-4D97-AF65-F5344CB8AC3E}">
        <p14:creationId xmlns:p14="http://schemas.microsoft.com/office/powerpoint/2010/main" val="344198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EDC9D-203B-8E61-CE21-E56AADFE0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72FD858-46A0-D7E4-3A60-CC5FAA072B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1. Informe da Presidencia</a:t>
            </a:r>
          </a:p>
        </p:txBody>
      </p:sp>
      <p:pic>
        <p:nvPicPr>
          <p:cNvPr id="11" name="Imagen 10" descr="The document is a formal application for a doctoral program in Information Technology and Communications at the International Doctoral School of Telecommunication Engineering at the University of Vigo, including detailed contact information and institutional data.&#10;&#10;El contenido generado por IA puede ser incorrecto.">
            <a:extLst>
              <a:ext uri="{FF2B5EF4-FFF2-40B4-BE49-F238E27FC236}">
                <a16:creationId xmlns:a16="http://schemas.microsoft.com/office/drawing/2014/main" id="{214FA136-A588-7DB4-EC11-C373B92A2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00" y="1161000"/>
            <a:ext cx="5859000" cy="4536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CAC8369-D9A1-6F11-FE59-944920419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878" y="1127589"/>
            <a:ext cx="5912540" cy="4860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AB28639-9762-9DEC-C18E-6CDA428FE81F}"/>
              </a:ext>
            </a:extLst>
          </p:cNvPr>
          <p:cNvSpPr/>
          <p:nvPr/>
        </p:nvSpPr>
        <p:spPr>
          <a:xfrm>
            <a:off x="2535865" y="4162646"/>
            <a:ext cx="3413051" cy="398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554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6DE0B-6B0D-16D8-70A4-675D45B16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AE0CC11-A838-2DDF-AE8E-03C90BED64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1. Informe da Presidencia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6F535C6-42CE-3C42-9526-115065C37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1053000"/>
            <a:ext cx="5940192" cy="4536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50D0A1A-2FBC-F56E-8029-21E5ABFBE183}"/>
              </a:ext>
            </a:extLst>
          </p:cNvPr>
          <p:cNvSpPr/>
          <p:nvPr/>
        </p:nvSpPr>
        <p:spPr>
          <a:xfrm>
            <a:off x="2535865" y="4051004"/>
            <a:ext cx="3492795" cy="398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844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EF719-FC88-FD97-79E0-7E3E4A91D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E6247B6-5421-5DD8-2931-5CBE48EB3C4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1. Informe da Presidencia</a:t>
            </a:r>
          </a:p>
        </p:txBody>
      </p:sp>
      <p:pic>
        <p:nvPicPr>
          <p:cNvPr id="5" name="Imagen 4" descr="The document appears to be a structured outline for assessing and improving aspects of a doctoral program, including program description, human resources, and program results.&#10;&#10;El contenido generado por IA puede ser incorrecto.">
            <a:extLst>
              <a:ext uri="{FF2B5EF4-FFF2-40B4-BE49-F238E27FC236}">
                <a16:creationId xmlns:a16="http://schemas.microsoft.com/office/drawing/2014/main" id="{0C1D9106-C97B-FB74-B7F0-C8DD90B29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98" y="1027079"/>
            <a:ext cx="5108339" cy="5040000"/>
          </a:xfrm>
          <a:prstGeom prst="rect">
            <a:avLst/>
          </a:prstGeom>
        </p:spPr>
      </p:pic>
      <p:pic>
        <p:nvPicPr>
          <p:cNvPr id="7" name="Imagen 6" descr="The document outlines the admission criteria for a doctoral program, emphasizing clear eligibility requirements and resolving contradictions regarding necessary supplementary training.&#10;&#10;El contenido generado por IA puede ser incorrecto.">
            <a:extLst>
              <a:ext uri="{FF2B5EF4-FFF2-40B4-BE49-F238E27FC236}">
                <a16:creationId xmlns:a16="http://schemas.microsoft.com/office/drawing/2014/main" id="{127E5F80-068F-C1AD-550E-9149BB810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09" y="1027079"/>
            <a:ext cx="4368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58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b="1" dirty="0" err="1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 validación, se procede, memoria de verificación do Programa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en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Fisica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, Computación e Ciencia Aeroespacial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87A6-1ABE-4B4E-5378-92124E005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EF3078-6E10-863D-5F8F-FE0FC1FD1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pPr marL="536575" indent="-536575"/>
            <a:r>
              <a:rPr lang="gl-ES" sz="4000" noProof="0" dirty="0">
                <a:solidFill>
                  <a:schemeClr val="bg1"/>
                </a:solidFill>
              </a:rPr>
              <a:t>2. </a:t>
            </a:r>
            <a:r>
              <a:rPr lang="gl-ES" sz="2000" noProof="0" dirty="0">
                <a:solidFill>
                  <a:schemeClr val="bg1"/>
                </a:solidFill>
              </a:rPr>
              <a:t>Análise da memoria de verificación do PD en </a:t>
            </a:r>
            <a:r>
              <a:rPr lang="gl-ES" sz="2000" noProof="0" dirty="0" err="1">
                <a:solidFill>
                  <a:schemeClr val="bg1"/>
                </a:solidFill>
              </a:rPr>
              <a:t>Fisica</a:t>
            </a:r>
            <a:r>
              <a:rPr lang="gl-ES" sz="2000" noProof="0" dirty="0">
                <a:solidFill>
                  <a:schemeClr val="bg1"/>
                </a:solidFill>
              </a:rPr>
              <a:t>, Computación e Ciencia </a:t>
            </a:r>
            <a:r>
              <a:rPr lang="gl-ES" sz="2000" noProof="0" dirty="0" err="1">
                <a:solidFill>
                  <a:schemeClr val="bg1"/>
                </a:solidFill>
              </a:rPr>
              <a:t>Aeroespacial</a:t>
            </a: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9" name="Imagen 8" descr="The image is a document outlining the process for verifying and modifying doctoral programs at the University of Vigo, including submission deadlines, required documents, and certification procedures.&#10;&#10;El contenido generado por IA puede ser incorrecto.">
            <a:extLst>
              <a:ext uri="{FF2B5EF4-FFF2-40B4-BE49-F238E27FC236}">
                <a16:creationId xmlns:a16="http://schemas.microsoft.com/office/drawing/2014/main" id="{162E20B3-A040-2AA3-0FE4-2BF944AD7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487" y="958229"/>
            <a:ext cx="7589025" cy="514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09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4580</TotalTime>
  <Words>147</Words>
  <Application>Microsoft Office PowerPoint</Application>
  <PresentationFormat>Panorámica</PresentationFormat>
  <Paragraphs>17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1. Informe da Presidencia</vt:lpstr>
      <vt:lpstr>1. Informe da Presidencia</vt:lpstr>
      <vt:lpstr>1. Informe da Presidencia</vt:lpstr>
      <vt:lpstr>1. Informe da Presidencia</vt:lpstr>
      <vt:lpstr>Presentación de PowerPoint</vt:lpstr>
      <vt:lpstr>2. Análise da memoria de verificación do PD en Fisica, Computación e Ciencia Aeroespacial</vt:lpstr>
      <vt:lpstr>2. Análise da memoria de verificación do PD en Fisica, Computación e Ciencia Aeroespacial</vt:lpstr>
      <vt:lpstr>1. Análise e validación, se procede, das memorias de modificación substancial de programas de doutoramento 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161</cp:revision>
  <dcterms:created xsi:type="dcterms:W3CDTF">2021-10-25T10:06:46Z</dcterms:created>
  <dcterms:modified xsi:type="dcterms:W3CDTF">2026-05-10T22:59:16Z</dcterms:modified>
</cp:coreProperties>
</file>