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5" r:id="rId3"/>
    <p:sldId id="305" r:id="rId4"/>
    <p:sldId id="306" r:id="rId5"/>
    <p:sldId id="307" r:id="rId6"/>
    <p:sldId id="308" r:id="rId7"/>
    <p:sldId id="258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C21"/>
    <a:srgbClr val="073349"/>
    <a:srgbClr val="003DA6"/>
    <a:srgbClr val="00B2E3"/>
    <a:srgbClr val="E1251B"/>
    <a:srgbClr val="A6A6A6"/>
    <a:srgbClr val="7F7F7F"/>
    <a:srgbClr val="898C8E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89166" autoAdjust="0"/>
  </p:normalViewPr>
  <p:slideViewPr>
    <p:cSldViewPr snapToGrid="0" snapToObjects="1">
      <p:cViewPr varScale="1">
        <p:scale>
          <a:sx n="108" d="100"/>
          <a:sy n="108" d="100"/>
        </p:scale>
        <p:origin x="786" y="132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26/03/2025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26/03/2025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076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9430283" y="6187851"/>
            <a:ext cx="178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Escola Internacional</a:t>
            </a:r>
          </a:p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de </a:t>
            </a:r>
            <a:r>
              <a:rPr lang="es-ES" sz="1400" dirty="0" err="1">
                <a:solidFill>
                  <a:srgbClr val="003DA6"/>
                </a:solidFill>
                <a:latin typeface="New Baskerville" panose="02020602060200020203" pitchFamily="18" charset="0"/>
              </a:rPr>
              <a:t>Doutoramento</a:t>
            </a:r>
            <a:endParaRPr lang="es-ES" sz="1400" dirty="0">
              <a:solidFill>
                <a:srgbClr val="003DA6"/>
              </a:solidFill>
              <a:latin typeface="New Baskerville" panose="02020602060200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6D1F1-3BB9-2EBE-E234-2CB174E1F2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9710" y="-254304"/>
            <a:ext cx="12291421" cy="1162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2577" r="10202" b="12577"/>
          <a:stretch/>
        </p:blipFill>
        <p:spPr>
          <a:xfrm>
            <a:off x="11341366" y="6214190"/>
            <a:ext cx="579239" cy="540000"/>
          </a:xfrm>
          <a:prstGeom prst="rect">
            <a:avLst/>
          </a:prstGeom>
        </p:spPr>
      </p:pic>
      <p:cxnSp>
        <p:nvCxnSpPr>
          <p:cNvPr id="8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11360985" y="6146800"/>
            <a:ext cx="540000" cy="31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0000" kern="700" spc="-200" dirty="0">
                <a:solidFill>
                  <a:schemeClr val="bg1"/>
                </a:solidFill>
                <a:latin typeface="Campus Simple" pitchFamily="2" charset="0"/>
                <a:ea typeface="Roboto" pitchFamily="2" charset="0"/>
              </a:rPr>
              <a:t>EIDO</a:t>
            </a:r>
            <a:endParaRPr lang="es-ES" sz="20000" dirty="0">
              <a:solidFill>
                <a:schemeClr val="bg1"/>
              </a:solidFill>
              <a:latin typeface="Campus Simple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1800" dirty="0">
                <a:solidFill>
                  <a:schemeClr val="bg1"/>
                </a:solidFill>
              </a:rPr>
              <a:t>25 de marzo de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s-E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Comisión de </a:t>
            </a:r>
            <a:r>
              <a:rPr lang="es-E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Calidade</a:t>
            </a:r>
            <a:endParaRPr lang="es-E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Orden do día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477805" y="2549272"/>
            <a:ext cx="9925895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500"/>
              </a:spcBef>
              <a:buFont typeface="+mj-lt"/>
              <a:buAutoNum type="arabicPeriod"/>
            </a:pP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Aprobación, se procede, da declaración de interese de modificación non substancial do Programa de </a:t>
            </a:r>
            <a:r>
              <a:rPr lang="es-ES" sz="2000" b="1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Doutoramento</a:t>
            </a: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en Turismo</a:t>
            </a:r>
          </a:p>
          <a:p>
            <a:pPr marL="342900" lvl="0" indent="-342900" algn="just">
              <a:spcBef>
                <a:spcPts val="500"/>
              </a:spcBef>
              <a:buFont typeface="+mj-lt"/>
              <a:buAutoNum type="arabicPeriod"/>
            </a:pPr>
            <a:endParaRPr lang="es-ES" sz="2000" b="1" dirty="0">
              <a:effectLst/>
              <a:latin typeface="Roboto Thin" panose="02000000000000000000" pitchFamily="2" charset="0"/>
              <a:ea typeface="Roboto Thin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500"/>
              </a:spcBef>
              <a:buFont typeface="+mj-lt"/>
              <a:buAutoNum type="arabicPeriod"/>
            </a:pPr>
            <a:r>
              <a:rPr lang="es-ES" sz="2000" b="1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Análise</a:t>
            </a: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e validación, se procede, do autoinforme de renovación da acreditación do Programa de </a:t>
            </a:r>
            <a:r>
              <a:rPr lang="es-ES" sz="2000" b="1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Doutoramento</a:t>
            </a:r>
            <a:r>
              <a:rPr lang="es-ES" sz="2000" b="1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en Protección do Patrimonio Cultural</a:t>
            </a:r>
          </a:p>
        </p:txBody>
      </p:sp>
    </p:spTree>
    <p:extLst>
      <p:ext uri="{BB962C8B-B14F-4D97-AF65-F5344CB8AC3E}">
        <p14:creationId xmlns:p14="http://schemas.microsoft.com/office/powerpoint/2010/main" val="215837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625" y="1824079"/>
            <a:ext cx="8791388" cy="3981409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Aprobación, se procede, da declaración de interese de modificación non substancial do Programa de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Doutoramento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en Turismo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C60AA9-3B25-2D24-0D77-23D9EB11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 txBox="1">
            <a:spLocks/>
          </p:cNvSpPr>
          <p:nvPr/>
        </p:nvSpPr>
        <p:spPr>
          <a:xfrm>
            <a:off x="150124" y="0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1. </a:t>
            </a:r>
            <a:r>
              <a:rPr lang="es-ES" sz="1600" dirty="0">
                <a:solidFill>
                  <a:schemeClr val="bg1"/>
                </a:solidFill>
              </a:rPr>
              <a:t>Aprobación, se procede, da declaración de interese de modificación non substancial do Programa de </a:t>
            </a:r>
            <a:r>
              <a:rPr lang="es-ES" sz="1600" dirty="0" err="1">
                <a:solidFill>
                  <a:schemeClr val="bg1"/>
                </a:solidFill>
              </a:rPr>
              <a:t>Doutoramento</a:t>
            </a:r>
            <a:r>
              <a:rPr lang="es-ES" sz="1600" dirty="0">
                <a:solidFill>
                  <a:schemeClr val="bg1"/>
                </a:solidFill>
              </a:rPr>
              <a:t> en Turismo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5F6DE0-8E45-0C5C-534E-DBAA6DB0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138"/>
          <a:stretch/>
        </p:blipFill>
        <p:spPr>
          <a:xfrm>
            <a:off x="4365310" y="1018261"/>
            <a:ext cx="346137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EA232F-9E22-C945-5868-574538A2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151573" y="1824079"/>
            <a:ext cx="8550407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 err="1">
                <a:latin typeface="Roboto Thin" pitchFamily="2" charset="0"/>
                <a:ea typeface="Roboto Thin" pitchFamily="2" charset="0"/>
              </a:rPr>
              <a:t>Análise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e validación, se procede, do autoinforme de renovación da acreditación do Programa de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Doutoramento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en Protección do Patrimonio Cultural</a:t>
            </a:r>
          </a:p>
        </p:txBody>
      </p:sp>
    </p:spTree>
    <p:extLst>
      <p:ext uri="{BB962C8B-B14F-4D97-AF65-F5344CB8AC3E}">
        <p14:creationId xmlns:p14="http://schemas.microsoft.com/office/powerpoint/2010/main" val="140257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D51CE-B7D4-0BAF-1668-DDAF36D7D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AF5B9826-FDCB-7A20-2C9F-D3786694B9A1}"/>
              </a:ext>
            </a:extLst>
          </p:cNvPr>
          <p:cNvSpPr txBox="1">
            <a:spLocks/>
          </p:cNvSpPr>
          <p:nvPr/>
        </p:nvSpPr>
        <p:spPr>
          <a:xfrm>
            <a:off x="150124" y="-134440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2. </a:t>
            </a:r>
            <a:r>
              <a:rPr lang="es-ES" sz="2400" dirty="0" err="1">
                <a:solidFill>
                  <a:schemeClr val="bg1"/>
                </a:solidFill>
              </a:rPr>
              <a:t>Análise</a:t>
            </a:r>
            <a:r>
              <a:rPr lang="es-ES" sz="2400" dirty="0">
                <a:solidFill>
                  <a:schemeClr val="bg1"/>
                </a:solidFill>
              </a:rPr>
              <a:t> e validación, se procede, do autoinforme de renovación da acreditación do Programa de </a:t>
            </a:r>
            <a:r>
              <a:rPr lang="es-ES" sz="2400" dirty="0" err="1">
                <a:solidFill>
                  <a:schemeClr val="bg1"/>
                </a:solidFill>
              </a:rPr>
              <a:t>Doutoramento</a:t>
            </a:r>
            <a:r>
              <a:rPr lang="es-ES" sz="2400" dirty="0">
                <a:solidFill>
                  <a:schemeClr val="bg1"/>
                </a:solidFill>
              </a:rPr>
              <a:t> en Protección do Patrimonio Cultural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B21D510-0FA2-FDBF-EF7D-5AAFE0469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032" y="1062660"/>
            <a:ext cx="8233936" cy="50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3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5B1E08-9DE9-C225-3B2D-44393FAA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37" y="-269883"/>
            <a:ext cx="12722675" cy="71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139</Words>
  <Application>Microsoft Office PowerPoint</Application>
  <PresentationFormat>Panorámica</PresentationFormat>
  <Paragraphs>11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Campus Simple</vt:lpstr>
      <vt:lpstr>New Baskerville</vt:lpstr>
      <vt:lpstr>Roboto Th</vt:lpstr>
      <vt:lpstr>Roboto Thin</vt:lpstr>
      <vt:lpstr>Tema de Office</vt:lpstr>
      <vt:lpstr>EIDO</vt:lpstr>
      <vt:lpstr>Orden do día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Universidade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- Comisión de Calidade</dc:title>
  <dc:creator>Nacho</dc:creator>
  <cp:lastModifiedBy>Ignacio Pérez Juste</cp:lastModifiedBy>
  <cp:revision>157</cp:revision>
  <dcterms:created xsi:type="dcterms:W3CDTF">2021-10-25T10:06:46Z</dcterms:created>
  <dcterms:modified xsi:type="dcterms:W3CDTF">2025-03-26T17:37:22Z</dcterms:modified>
</cp:coreProperties>
</file>