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5" r:id="rId3"/>
    <p:sldId id="305" r:id="rId4"/>
    <p:sldId id="306" r:id="rId5"/>
    <p:sldId id="307" r:id="rId6"/>
    <p:sldId id="308" r:id="rId7"/>
    <p:sldId id="258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C21"/>
    <a:srgbClr val="073349"/>
    <a:srgbClr val="003DA6"/>
    <a:srgbClr val="00B2E3"/>
    <a:srgbClr val="E1251B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53" autoAdjust="0"/>
    <p:restoredTop sz="89166" autoAdjust="0"/>
  </p:normalViewPr>
  <p:slideViewPr>
    <p:cSldViewPr snapToGrid="0" snapToObjects="1">
      <p:cViewPr varScale="1">
        <p:scale>
          <a:sx n="108" d="100"/>
          <a:sy n="108" d="100"/>
        </p:scale>
        <p:origin x="786" y="132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26/03/2025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26/03/2025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>
                <a:solidFill>
                  <a:schemeClr val="bg1"/>
                </a:solidFill>
              </a:rPr>
              <a:t>25 de marzo de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477805" y="2549272"/>
            <a:ext cx="9925895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Aprobación, se procede, da declaración de interese de modificación non substancial do Programa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Doutoramento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en Turismo</a:t>
            </a: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endParaRPr lang="es-ES" sz="2000" b="1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buFont typeface="+mj-lt"/>
              <a:buAutoNum type="arabicPeriod"/>
            </a:pP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Análise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e validación, se procede, do autoinforme de renovación da acreditación do Programa de </a:t>
            </a:r>
            <a:r>
              <a:rPr lang="es-ES" sz="2000" b="1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Doutoramento</a:t>
            </a:r>
            <a:r>
              <a:rPr lang="es-ES" sz="2000" b="1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en Protección do Patrimonio Cultural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s-ES" b="1" dirty="0">
                <a:latin typeface="Roboto Thin" pitchFamily="2" charset="0"/>
                <a:ea typeface="Roboto Thin" pitchFamily="2" charset="0"/>
              </a:rPr>
              <a:t>Aprobación, se procede, da declaración de interese de modificación non substancial do Programa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en Turismo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96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1600" dirty="0">
                <a:solidFill>
                  <a:schemeClr val="bg1"/>
                </a:solidFill>
              </a:rPr>
              <a:t>Aprobación, se procede, da declaración de interese de modificación non substancial do Programa de </a:t>
            </a:r>
            <a:r>
              <a:rPr lang="es-ES" sz="1600" dirty="0" err="1">
                <a:solidFill>
                  <a:schemeClr val="bg1"/>
                </a:solidFill>
              </a:rPr>
              <a:t>Doutoramento</a:t>
            </a:r>
            <a:r>
              <a:rPr lang="es-ES" sz="1600" dirty="0">
                <a:solidFill>
                  <a:schemeClr val="bg1"/>
                </a:solidFill>
              </a:rPr>
              <a:t> en Turismo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A5F6DE0-8E45-0C5C-534E-DBAA6DB099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138"/>
          <a:stretch/>
        </p:blipFill>
        <p:spPr>
          <a:xfrm>
            <a:off x="4365310" y="1018261"/>
            <a:ext cx="346137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151573" y="1824079"/>
            <a:ext cx="8550407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s-ES" b="1" dirty="0" err="1">
                <a:latin typeface="Roboto Thin" pitchFamily="2" charset="0"/>
                <a:ea typeface="Roboto Thin" pitchFamily="2" charset="0"/>
              </a:rPr>
              <a:t>Análise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 validación, se procede, do autoinforme de renovación da acreditación do Programa de </a:t>
            </a:r>
            <a:r>
              <a:rPr lang="es-ES" b="1" dirty="0" err="1">
                <a:latin typeface="Roboto Thin" pitchFamily="2" charset="0"/>
                <a:ea typeface="Roboto Thin" pitchFamily="2" charset="0"/>
              </a:rPr>
              <a:t>Doutoramento</a:t>
            </a:r>
            <a:r>
              <a:rPr lang="es-ES" b="1" dirty="0">
                <a:latin typeface="Roboto Thin" pitchFamily="2" charset="0"/>
                <a:ea typeface="Roboto Thin" pitchFamily="2" charset="0"/>
              </a:rPr>
              <a:t> en Protección do Patrimonio Cultural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D51CE-B7D4-0BAF-1668-DDAF36D7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AF5B9826-FDCB-7A20-2C9F-D3786694B9A1}"/>
              </a:ext>
            </a:extLst>
          </p:cNvPr>
          <p:cNvSpPr txBox="1">
            <a:spLocks/>
          </p:cNvSpPr>
          <p:nvPr/>
        </p:nvSpPr>
        <p:spPr>
          <a:xfrm>
            <a:off x="150124" y="-134440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es-ES" sz="4000" dirty="0">
                <a:solidFill>
                  <a:schemeClr val="bg1"/>
                </a:solidFill>
              </a:rPr>
              <a:t>2. </a:t>
            </a:r>
            <a:r>
              <a:rPr lang="es-ES" sz="2400" dirty="0" err="1">
                <a:solidFill>
                  <a:schemeClr val="bg1"/>
                </a:solidFill>
              </a:rPr>
              <a:t>Análise</a:t>
            </a:r>
            <a:r>
              <a:rPr lang="es-ES" sz="2400" dirty="0">
                <a:solidFill>
                  <a:schemeClr val="bg1"/>
                </a:solidFill>
              </a:rPr>
              <a:t> e validación, se procede, do autoinforme de renovación da acreditación do Programa de </a:t>
            </a:r>
            <a:r>
              <a:rPr lang="es-ES" sz="2400" dirty="0" err="1">
                <a:solidFill>
                  <a:schemeClr val="bg1"/>
                </a:solidFill>
              </a:rPr>
              <a:t>Doutoramento</a:t>
            </a:r>
            <a:r>
              <a:rPr lang="es-ES" sz="2400" dirty="0">
                <a:solidFill>
                  <a:schemeClr val="bg1"/>
                </a:solidFill>
              </a:rPr>
              <a:t> en Protección do Patrimonio Cultural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B21D510-0FA2-FDBF-EF7D-5AAFE0469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032" y="1062660"/>
            <a:ext cx="8233936" cy="504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139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139</Words>
  <Application>Microsoft Office PowerPoint</Application>
  <PresentationFormat>Panorámica</PresentationFormat>
  <Paragraphs>11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Campus Simple</vt:lpstr>
      <vt:lpstr>New Baskerville</vt:lpstr>
      <vt:lpstr>Roboto Th</vt:lpstr>
      <vt:lpstr>Roboto Thin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157</cp:revision>
  <dcterms:created xsi:type="dcterms:W3CDTF">2021-10-25T10:06:46Z</dcterms:created>
  <dcterms:modified xsi:type="dcterms:W3CDTF">2025-03-26T17:37:22Z</dcterms:modified>
</cp:coreProperties>
</file>