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5" r:id="rId3"/>
    <p:sldId id="305" r:id="rId4"/>
    <p:sldId id="306" r:id="rId5"/>
    <p:sldId id="307" r:id="rId6"/>
    <p:sldId id="308" r:id="rId7"/>
    <p:sldId id="258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349"/>
    <a:srgbClr val="003DA6"/>
    <a:srgbClr val="00B2E3"/>
    <a:srgbClr val="E1251B"/>
    <a:srgbClr val="A6A6A6"/>
    <a:srgbClr val="7F7F7F"/>
    <a:srgbClr val="898C8E"/>
    <a:srgbClr val="76BC21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89166" autoAdjust="0"/>
  </p:normalViewPr>
  <p:slideViewPr>
    <p:cSldViewPr snapToGrid="0" snapToObjects="1">
      <p:cViewPr varScale="1">
        <p:scale>
          <a:sx n="112" d="100"/>
          <a:sy n="112" d="100"/>
        </p:scale>
        <p:origin x="810" y="114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20/03/2024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20/03/2024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 smtClean="0">
                <a:solidFill>
                  <a:schemeClr val="bg1"/>
                </a:solidFill>
              </a:rPr>
              <a:t>20 </a:t>
            </a:r>
            <a:r>
              <a:rPr lang="es-ES" sz="1800" dirty="0">
                <a:solidFill>
                  <a:schemeClr val="bg1"/>
                </a:solidFill>
              </a:rPr>
              <a:t>de </a:t>
            </a:r>
            <a:r>
              <a:rPr lang="es-ES" sz="1800" dirty="0" smtClean="0">
                <a:solidFill>
                  <a:schemeClr val="bg1"/>
                </a:solidFill>
              </a:rPr>
              <a:t>marzo de </a:t>
            </a:r>
            <a:r>
              <a:rPr lang="es-ES" sz="1800" dirty="0" smtClean="0">
                <a:solidFill>
                  <a:schemeClr val="bg1"/>
                </a:solidFill>
              </a:rPr>
              <a:t>2024</a:t>
            </a:r>
            <a:endParaRPr lang="es-ES" sz="18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043238" y="2745854"/>
            <a:ext cx="10058399" cy="132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Informe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da presidencia</a:t>
            </a:r>
          </a:p>
          <a:p>
            <a:pPr marL="457200" lvl="0" indent="-457200" fontAlgn="base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2400" b="1" dirty="0" smtClean="0">
                <a:latin typeface="Roboto Thin" pitchFamily="2" charset="0"/>
                <a:ea typeface="Roboto Thin" pitchFamily="2" charset="0"/>
              </a:rPr>
              <a:t>Informe 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sobre a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modificación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do Regulamento de Estudos de Doutoramento da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UVigo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para </a:t>
            </a:r>
            <a:r>
              <a:rPr lang="pt-BR" sz="2400" b="1" dirty="0" err="1">
                <a:latin typeface="Roboto Thin" pitchFamily="2" charset="0"/>
                <a:ea typeface="Roboto Thin" pitchFamily="2" charset="0"/>
              </a:rPr>
              <a:t>adaptalo</a:t>
            </a:r>
            <a:r>
              <a:rPr lang="pt-BR" sz="2400" b="1" dirty="0">
                <a:latin typeface="Roboto Thin" pitchFamily="2" charset="0"/>
                <a:ea typeface="Roboto Thin" pitchFamily="2" charset="0"/>
              </a:rPr>
              <a:t> ao RD </a:t>
            </a:r>
            <a:r>
              <a:rPr lang="pt-BR" sz="2400" b="1" dirty="0" smtClean="0">
                <a:latin typeface="Roboto Thin" pitchFamily="2" charset="0"/>
                <a:ea typeface="Roboto Thin" pitchFamily="2" charset="0"/>
              </a:rPr>
              <a:t>576/23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5557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14076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 smtClean="0">
                <a:solidFill>
                  <a:schemeClr val="bg1"/>
                </a:solidFill>
              </a:rPr>
              <a:t>1. </a:t>
            </a:r>
            <a:r>
              <a:rPr lang="es-ES" sz="4000" dirty="0">
                <a:solidFill>
                  <a:schemeClr val="bg1"/>
                </a:solidFill>
              </a:rPr>
              <a:t>Informe da Presidencia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 txBox="1">
            <a:spLocks/>
          </p:cNvSpPr>
          <p:nvPr/>
        </p:nvSpPr>
        <p:spPr>
          <a:xfrm>
            <a:off x="685920" y="1255327"/>
            <a:ext cx="10997578" cy="4565352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Informe definitivo da renovación da acreditación do PD CREA – Favorable </a:t>
            </a:r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endParaRPr lang="gl-ES" sz="1200" b="1" dirty="0" smtClean="0">
              <a:latin typeface="Roboto Thin" pitchFamily="2" charset="0"/>
              <a:ea typeface="Roboto Thin" pitchFamily="2" charset="0"/>
            </a:endParaRPr>
          </a:p>
          <a:p>
            <a:pPr marL="176213" indent="-176213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- Informe provisional de seguimento do PD en Protección do Patrimonio Cultural – Conforme</a:t>
            </a:r>
            <a:endParaRPr lang="gl-ES" sz="2200" b="1" dirty="0" smtClean="0">
              <a:latin typeface="Roboto Thin" pitchFamily="2" charset="0"/>
              <a:ea typeface="Roboto Thin" pitchFamily="2" charset="0"/>
            </a:endParaRP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 smtClean="0">
                <a:latin typeface="Roboto Thin" pitchFamily="2" charset="0"/>
                <a:ea typeface="Roboto Thin" pitchFamily="2" charset="0"/>
              </a:rPr>
              <a:t>Alegacións en preparación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200" b="1" dirty="0" smtClean="0">
              <a:latin typeface="Roboto Thin" pitchFamily="2" charset="0"/>
              <a:ea typeface="Roboto Thin" pitchFamily="2" charset="0"/>
            </a:endParaRP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Informes favorables das modificacións no substanciais asociadas aos cambios de adscrición</a:t>
            </a:r>
          </a:p>
          <a:p>
            <a:pPr fontAlgn="base">
              <a:lnSpc>
                <a:spcPct val="100000"/>
              </a:lnSpc>
              <a:buFontTx/>
              <a:buChar char="-"/>
            </a:pPr>
            <a:endParaRPr lang="gl-ES" sz="1200" b="1" dirty="0">
              <a:latin typeface="Roboto Thin" pitchFamily="2" charset="0"/>
              <a:ea typeface="Roboto Thin" pitchFamily="2" charset="0"/>
            </a:endParaRPr>
          </a:p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Informe provisional de seguimento do PD en Ciencias Mariñas – Non conforme</a:t>
            </a:r>
            <a:endParaRPr lang="gl-ES" sz="2200" b="1" dirty="0" smtClean="0">
              <a:latin typeface="Roboto Thin" pitchFamily="2" charset="0"/>
              <a:ea typeface="Roboto Thin" pitchFamily="2" charset="0"/>
            </a:endParaRPr>
          </a:p>
          <a:p>
            <a:pPr marL="896938" indent="-179388" algn="just" fontAlgn="base">
              <a:lnSpc>
                <a:spcPct val="100000"/>
              </a:lnSpc>
            </a:pPr>
            <a:r>
              <a:rPr lang="gl-ES" sz="2200" b="1" dirty="0" smtClean="0">
                <a:latin typeface="Roboto Thin" pitchFamily="2" charset="0"/>
                <a:ea typeface="Roboto Thin" pitchFamily="2" charset="0"/>
              </a:rPr>
              <a:t>Alegacións presentadas en ACSUG</a:t>
            </a:r>
            <a:endParaRPr lang="gl-ES" sz="2200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dirty="0">
                <a:latin typeface="Roboto Thin" pitchFamily="2" charset="0"/>
                <a:ea typeface="Roboto Thin" pitchFamily="2" charset="0"/>
              </a:rPr>
              <a:t>Informe sobre a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modificación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do Regulamento de Estudos de Doutoramento da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UVigo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para </a:t>
            </a:r>
            <a:r>
              <a:rPr lang="pt-BR" b="1" dirty="0" err="1">
                <a:latin typeface="Roboto Thin" pitchFamily="2" charset="0"/>
                <a:ea typeface="Roboto Thin" pitchFamily="2" charset="0"/>
              </a:rPr>
              <a:t>adaptalo</a:t>
            </a:r>
            <a:r>
              <a:rPr lang="pt-BR" b="1" dirty="0">
                <a:latin typeface="Roboto Thin" pitchFamily="2" charset="0"/>
                <a:ea typeface="Roboto Thin" pitchFamily="2" charset="0"/>
              </a:rPr>
              <a:t> ao RD 576/23</a:t>
            </a:r>
            <a:endParaRPr lang="es-ES" b="1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5013" y="5111596"/>
            <a:ext cx="10239392" cy="928459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endParaRPr lang="gl-ES" sz="22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gl-ES" sz="2400" b="1" dirty="0" smtClean="0">
                <a:latin typeface="Roboto Thin" pitchFamily="2" charset="0"/>
                <a:ea typeface="Roboto Thin" pitchFamily="2" charset="0"/>
              </a:rPr>
              <a:t>-</a:t>
            </a:r>
            <a:endParaRPr lang="gl-ES" sz="16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-143413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2. </a:t>
            </a:r>
            <a:r>
              <a:rPr lang="pt-BR" sz="2800" dirty="0">
                <a:solidFill>
                  <a:schemeClr val="bg1"/>
                </a:solidFill>
              </a:rPr>
              <a:t>Informe sobre a </a:t>
            </a:r>
            <a:r>
              <a:rPr lang="pt-BR" sz="2800" dirty="0" err="1">
                <a:solidFill>
                  <a:schemeClr val="bg1"/>
                </a:solidFill>
              </a:rPr>
              <a:t>modificación</a:t>
            </a:r>
            <a:r>
              <a:rPr lang="pt-BR" sz="2800" dirty="0">
                <a:solidFill>
                  <a:schemeClr val="bg1"/>
                </a:solidFill>
              </a:rPr>
              <a:t> do Regulamento de Estudos de Doutoramento da </a:t>
            </a:r>
            <a:r>
              <a:rPr lang="pt-BR" sz="2800" dirty="0" err="1">
                <a:solidFill>
                  <a:schemeClr val="bg1"/>
                </a:solidFill>
              </a:rPr>
              <a:t>UVigo</a:t>
            </a:r>
            <a:r>
              <a:rPr lang="pt-BR" sz="2800" dirty="0">
                <a:solidFill>
                  <a:schemeClr val="bg1"/>
                </a:solidFill>
              </a:rPr>
              <a:t> para </a:t>
            </a:r>
            <a:r>
              <a:rPr lang="pt-BR" sz="2800" dirty="0" err="1">
                <a:solidFill>
                  <a:schemeClr val="bg1"/>
                </a:solidFill>
              </a:rPr>
              <a:t>adaptalo</a:t>
            </a:r>
            <a:r>
              <a:rPr lang="pt-BR" sz="2800" dirty="0">
                <a:solidFill>
                  <a:schemeClr val="bg1"/>
                </a:solidFill>
              </a:rPr>
              <a:t> ao RD 576/23</a:t>
            </a:r>
            <a:endParaRPr lang="es-E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5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2278</TotalTime>
  <Words>132</Words>
  <Application>Microsoft Office PowerPoint</Application>
  <PresentationFormat>Panorámica</PresentationFormat>
  <Paragraphs>21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Campus Simple</vt:lpstr>
      <vt:lpstr>New Baskerville</vt:lpstr>
      <vt:lpstr>Roboto</vt:lpstr>
      <vt:lpstr>Roboto Th</vt:lpstr>
      <vt:lpstr>Roboto Thin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2. Informe sobre a modificación do Regulamento de Estudos de Doutoramento da UVigo para adaptalo ao RD 576/23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Nacho</cp:lastModifiedBy>
  <cp:revision>142</cp:revision>
  <dcterms:created xsi:type="dcterms:W3CDTF">2021-10-25T10:06:46Z</dcterms:created>
  <dcterms:modified xsi:type="dcterms:W3CDTF">2024-03-20T09:01:54Z</dcterms:modified>
</cp:coreProperties>
</file>